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Teachers as Advisors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Teacher as Advisor Program and why do we need to do this?</a:t>
            </a:r>
            <a:endParaRPr lang="en-US" dirty="0"/>
          </a:p>
        </p:txBody>
      </p:sp>
      <p:pic>
        <p:nvPicPr>
          <p:cNvPr id="4" name="Picture 3" descr="Helping &lt;strong&gt;Teachers&lt;/strong&gt; Create More Inclusive Classroom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75" y="1809751"/>
            <a:ext cx="340042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2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the “teachers AS Advisors” program or </a:t>
            </a:r>
            <a:r>
              <a:rPr lang="en-US" dirty="0" err="1" smtClean="0"/>
              <a:t>taa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Teachers as Advisors is </a:t>
            </a:r>
            <a:r>
              <a:rPr lang="en-US" dirty="0"/>
              <a:t>delivery system whereby large student populations are grouped in smaller pods to receive more personal academic help as well as social, emotional development and an understanding of these skills </a:t>
            </a:r>
            <a:r>
              <a:rPr lang="en-US" dirty="0" smtClean="0"/>
              <a:t>for </a:t>
            </a:r>
            <a:r>
              <a:rPr lang="en-US" dirty="0"/>
              <a:t>college and careers.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642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1724892"/>
          </a:xfrm>
        </p:spPr>
        <p:txBody>
          <a:bodyPr/>
          <a:lstStyle/>
          <a:p>
            <a:r>
              <a:rPr lang="en-US" dirty="0" smtClean="0"/>
              <a:t>Why Do Schools need to Implement TAA?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4212" y="2685011"/>
            <a:ext cx="6400800" cy="310618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 monitor academic progress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 establish a support system for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 encourage a connection with a caring educator to help students better understand themselves, their strengths and to plan for their future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 assist students with establishing short and long term academic and career goals</a:t>
            </a:r>
            <a:endParaRPr lang="en-US" dirty="0"/>
          </a:p>
        </p:txBody>
      </p:sp>
      <p:pic>
        <p:nvPicPr>
          <p:cNvPr id="8" name="Picture 7" descr="File:Saint Mary's Hall &lt;strong&gt;Middle&lt;/strong&gt; &lt;strong&gt;School&lt;/strong&gt; &lt;strong&gt;Students&lt;/strong&gt;.jpg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680" y="2095500"/>
            <a:ext cx="3411279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34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1234441"/>
          </a:xfrm>
        </p:spPr>
        <p:txBody>
          <a:bodyPr/>
          <a:lstStyle/>
          <a:p>
            <a:r>
              <a:rPr lang="en-US" dirty="0" smtClean="0"/>
              <a:t>Rationale for TAA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4212" y="2476501"/>
            <a:ext cx="6400800" cy="33147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Students get more frequent one-on-one advice with Teachers as Advisors (TAA)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Students have a clearer focus on the future and how to plan for high school and college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Students often improve their performance in academics when a caring adult or mentor is focused on their progress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BUENOS DOCENTES BASTAN - INED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299" y="3733800"/>
            <a:ext cx="368617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5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1001685"/>
          </a:xfrm>
        </p:spPr>
        <p:txBody>
          <a:bodyPr/>
          <a:lstStyle/>
          <a:p>
            <a:r>
              <a:rPr lang="en-US" dirty="0" smtClean="0"/>
              <a:t>Objectives of TAA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4212" y="1970117"/>
            <a:ext cx="6400800" cy="382108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Supporting the mission of Richmond County School System in creating life long learners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 monitor the academic progress of all students periodically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 provide early intervention and accountability for struggling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 provide opportunities for students to make successful high school and post–secondary career choices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 help students learn about themselves, to explore and investigate the world of work and educational options.</a:t>
            </a:r>
          </a:p>
          <a:p>
            <a:endParaRPr lang="en-US" dirty="0"/>
          </a:p>
        </p:txBody>
      </p:sp>
      <p:pic>
        <p:nvPicPr>
          <p:cNvPr id="6" name="Picture 5" descr="AFN &lt;strong&gt;Job&lt;/strong&gt; &lt;strong&gt;Shadow&lt;/strong&gt; Day | &lt;strong&gt;Students&lt;/strong&gt; from Kaiserslautern an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1" y="1404937"/>
            <a:ext cx="4354513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13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1034936"/>
          </a:xfrm>
        </p:spPr>
        <p:txBody>
          <a:bodyPr/>
          <a:lstStyle/>
          <a:p>
            <a:r>
              <a:rPr lang="en-US" dirty="0" smtClean="0"/>
              <a:t>Roles of the Advisor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4212" y="1720737"/>
            <a:ext cx="6400800" cy="40704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Provide a nurturing environment which promotes communication between adviser and advisees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Implement advisory program by doing activities and consulting with students on their progress reports and report cards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Serve as an advocate for advisees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Serve as a positive role model for advisees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Monitor academic progress of advisee</a:t>
            </a:r>
            <a:endParaRPr lang="en-US" dirty="0"/>
          </a:p>
        </p:txBody>
      </p:sp>
      <p:pic>
        <p:nvPicPr>
          <p:cNvPr id="6" name="Picture 5" descr="10102012 - Principal Shadowing 27 | US Department of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020" y="1828800"/>
            <a:ext cx="4674640" cy="311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63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With everyone on board, C. T. Walker can have a successful Teachers as Advisors program, supporting our students to discover the best in themselves and setting goals for their future.</a:t>
            </a:r>
            <a:endParaRPr lang="en-US" i="1" dirty="0"/>
          </a:p>
        </p:txBody>
      </p:sp>
      <p:pic>
        <p:nvPicPr>
          <p:cNvPr id="7" name="Picture 6" descr="Goddess of Random Thoughts!: National Nanny Recognitio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37" y="685799"/>
            <a:ext cx="40290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60271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219</TotalTime>
  <Words>332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Slice</vt:lpstr>
      <vt:lpstr>Teachers as Advisors</vt:lpstr>
      <vt:lpstr>What is the “teachers AS Advisors” program or taa?</vt:lpstr>
      <vt:lpstr>Why Do Schools need to Implement TAA?</vt:lpstr>
      <vt:lpstr>Rationale for TAA</vt:lpstr>
      <vt:lpstr>Objectives of TAA</vt:lpstr>
      <vt:lpstr>Roles of the Advisor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Teachers as Advisors</dc:title>
  <dc:creator>Montgomery, Laurie</dc:creator>
  <cp:lastModifiedBy>Lee, Kenya</cp:lastModifiedBy>
  <cp:revision>9</cp:revision>
  <dcterms:created xsi:type="dcterms:W3CDTF">2018-09-17T15:13:05Z</dcterms:created>
  <dcterms:modified xsi:type="dcterms:W3CDTF">2018-10-22T17:51:12Z</dcterms:modified>
</cp:coreProperties>
</file>